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carportberlin.de/index.html" TargetMode="External"/><Relationship Id="rId3" Type="http://schemas.openxmlformats.org/officeDocument/2006/relationships/hyperlink" Target="https://spaces.holzcarportberlin.de/paket-e6d12e6d51034a06bf754c307c6b1670/carport-in-berlin-genehmigungsfrei-oder-genehmigungspflichtig-ebea35d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Dachformen und Entwässerung beim Holzcarport</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Carport in Berlin: Genehmigungsfrei oder genehmigungspflichtig?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